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7368C-8A77-7AFB-D4C2-CF4373FA9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2AE33-61DB-8655-13DE-A820ABE44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DE496-FA0C-845C-55EE-61045C316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A311-FB66-D2A0-810F-95979B25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30987-7305-74C0-B342-508EF3FB6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2367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A4E4B-C4FD-C050-F5AF-A88CFC196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B364E-FBBB-C66D-7D24-B8C76F8DB9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8F8FC-41DE-2D75-78FE-278747FE9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76EBA-B849-8491-4211-F2AB6064F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82D8F-81AE-4B51-0670-F7CE9272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013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A38E1-7515-3A86-8B87-22684DCA4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EC5051-0614-5454-C8B3-2A2CA26D7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01AF4-BBF6-CF18-C5D4-2F6B867C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DA3D3-0EA7-B1AD-89F0-6A42878D0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45DB-F30A-E19E-EB3E-CCA11C3F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7562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C1F8-9E80-FD0A-24FC-F1975E540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2268-3A1F-6664-7FF2-BC622F26F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1B9E1-28B3-9B7E-AC7B-843A3E2A0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AEDD0-E0F6-8288-9F73-D9B3C882D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8607A-1663-2977-5409-73AFCBCAF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0088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6C47F-9488-6836-492C-5841FDE51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97CBC-AC6C-15BC-C38A-8085195A0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6E580-08EC-FC5B-B6F5-F5C437E2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1CBE9-154A-3550-1EE2-E0BA286C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D9B79-5F32-B931-3537-C8F50E8C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2992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32DC-20FF-39F9-8DA0-3D74AC480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66633-F7D1-6641-96EC-8673423C3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E98E-F8AF-1CF8-EA88-EA600526C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856B1-14B9-8F99-A738-137CEFDB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3A4E4-66A7-7117-B79D-956254F8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E54652-2754-D00B-1473-572145D0D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2291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5D9C-4EED-FF08-EF77-519D6F26B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B20F7-41A5-A3B7-BB32-EB305F23B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F207C-0E75-27CE-B60A-B354560B4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3464D-A240-F286-3C57-E115FF6C14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60C99-7895-3A98-ECB5-788677EAF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E098FD-92B7-CF07-A110-0F41B084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CF1E03-F49A-4D2C-419A-F7117D45F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BDDFF-B659-238D-1A14-80608630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8016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2258E-A86C-6C9C-281D-6B7324F19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6294EA-DDDF-25C7-5211-BAE281C1D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D59D7E-902B-C01F-FBCE-EAC26DAE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6758C-6316-EE29-363B-91E96012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651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3EBA1-02C8-8500-F4E2-E5F0B15B3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A670FD-C2E6-0EFB-FD55-F062B875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BCB76-D49F-0FC9-8A01-DD235B0A6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0022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6E67B-F771-AF8B-89FF-7C902E5DB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A0BB-E9F7-2655-F027-CAEAE167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72740-4D42-B0A6-90C9-931BA22E2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0EE90-9607-DC1A-C6C9-F0FA5F5EF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148B7-1E73-10A9-F6E2-56A5A8D8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58646-597F-33FC-A24B-F678591D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6671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CDC8-F638-8F88-6B47-01E8C0744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18CDB-5FCA-0CE8-B6FC-15734373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62C98-9F05-5569-2FFB-7FB207E25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7E8A8-7784-3606-E1A9-549A8C09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F6A2D-4CFF-5F34-E19F-2FE437AD7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813E1-3605-ADFD-D0E2-10275AAF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7866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C43D8B-A255-E3E0-32B7-BF743EEA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93349-2738-1365-8953-8AF3CB9CD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590CD-2278-D173-10CE-D0E1D4E16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14ABE-4F36-8A42-8723-C5A7071871A7}" type="datetimeFigureOut">
              <a:rPr lang="en-SE" smtClean="0"/>
              <a:t>2025-09-15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615CB-A8C7-0E81-F275-A5A3F8E7F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91461-3C4B-6C47-72BF-073D439EA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5A6CD2-E0CB-344D-90C4-70EEF6DBF41C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07700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4DAE-A2BC-065F-0429-3D7CA2E917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SE" dirty="0"/>
              <a:t>TAASK Facilitatorsutvecklingsworkshop HT2025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641A5-472F-7124-DD4E-5870115519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6836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08620-355F-F5EE-EFFB-D4E20B34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Mål för TAASK Facilitatorutvecklingsworkshopsen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0FBDA-EDB9-E76F-9EAF-5AFE7A82F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E" dirty="0"/>
              <a:t>Erbjuda givande återkoppling till TAASK fakultet.</a:t>
            </a:r>
          </a:p>
          <a:p>
            <a:r>
              <a:rPr lang="en-SE" dirty="0"/>
              <a:t>Gör återkopplingarna under TAASK kurser ännu bättre.</a:t>
            </a:r>
          </a:p>
          <a:p>
            <a:r>
              <a:rPr lang="en-SE" dirty="0"/>
              <a:t>Vara kul</a:t>
            </a:r>
          </a:p>
          <a:p>
            <a:r>
              <a:rPr lang="en-SE" dirty="0"/>
              <a:t>Inte för betungande – workshopsen ska bli av.</a:t>
            </a:r>
          </a:p>
        </p:txBody>
      </p:sp>
    </p:spTree>
    <p:extLst>
      <p:ext uri="{BB962C8B-B14F-4D97-AF65-F5344CB8AC3E}">
        <p14:creationId xmlns:p14="http://schemas.microsoft.com/office/powerpoint/2010/main" val="173391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E2C8-BBD3-D09C-1BBD-2B1B3EA99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Strategin hittills och förbättringar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8A1C-4B52-0BD7-DDD4-9B7D47F87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2883"/>
          </a:xfrm>
        </p:spPr>
        <p:txBody>
          <a:bodyPr>
            <a:normAutofit fontScale="92500" lnSpcReduction="20000"/>
          </a:bodyPr>
          <a:lstStyle/>
          <a:p>
            <a:r>
              <a:rPr lang="en-SE" dirty="0"/>
              <a:t>Spelat in samtliga återkopplingar</a:t>
            </a:r>
            <a:br>
              <a:rPr lang="en-SE" dirty="0"/>
            </a:br>
            <a:r>
              <a:rPr lang="en-SE" dirty="0"/>
              <a:t>- inte särsk bra ljud- eller videokvalité</a:t>
            </a:r>
          </a:p>
          <a:p>
            <a:r>
              <a:rPr lang="en-SE" dirty="0"/>
              <a:t>Uppmuntrat fakulteten att skriva ner tidpunkter på händelser de vill kolla på </a:t>
            </a:r>
            <a:r>
              <a:rPr lang="en-GB" dirty="0"/>
              <a:t>vid </a:t>
            </a:r>
            <a:r>
              <a:rPr lang="en-GB" dirty="0" err="1"/>
              <a:t>nästa</a:t>
            </a:r>
            <a:r>
              <a:rPr lang="en-GB" dirty="0"/>
              <a:t> </a:t>
            </a:r>
            <a:r>
              <a:rPr lang="en-GB" dirty="0" err="1"/>
              <a:t>kursens</a:t>
            </a:r>
            <a:r>
              <a:rPr lang="en-GB" dirty="0"/>
              <a:t> workshop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skriva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BaseCamp</a:t>
            </a:r>
            <a:r>
              <a:rPr lang="en-SE" dirty="0"/>
              <a:t>.</a:t>
            </a:r>
            <a:br>
              <a:rPr lang="en-SE" dirty="0"/>
            </a:br>
            <a:r>
              <a:rPr lang="en-SE" dirty="0"/>
              <a:t>- har hänt väldigt sällan, inte upplevts vara kul.</a:t>
            </a:r>
            <a:br>
              <a:rPr lang="en-SE" dirty="0"/>
            </a:br>
            <a:endParaRPr lang="en-SE" dirty="0"/>
          </a:p>
          <a:p>
            <a:r>
              <a:rPr lang="en-SE" dirty="0"/>
              <a:t>Åtgärder</a:t>
            </a:r>
            <a:br>
              <a:rPr lang="en-SE" dirty="0"/>
            </a:br>
            <a:r>
              <a:rPr lang="en-SE" dirty="0"/>
              <a:t>- bättre kameror införskaffade:</a:t>
            </a:r>
            <a:br>
              <a:rPr lang="en-SE" dirty="0"/>
            </a:br>
            <a:r>
              <a:rPr lang="en-SE" dirty="0"/>
              <a:t>1. inbyggda mikrofoner och bakgrundsoljudsminimering</a:t>
            </a:r>
            <a:br>
              <a:rPr lang="en-SE" dirty="0"/>
            </a:br>
            <a:r>
              <a:rPr lang="en-SE" dirty="0"/>
              <a:t>2. kameran monteras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SE" dirty="0"/>
              <a:t>mitten av ‘debriefingscirkeln’ (OBS stolarnas placering skall justeras) -&gt; ‘dubbelpanoramabild’.</a:t>
            </a:r>
            <a:br>
              <a:rPr lang="en-SE" dirty="0"/>
            </a:br>
            <a:br>
              <a:rPr lang="en-SE" dirty="0"/>
            </a:br>
            <a:r>
              <a:rPr lang="en-SE" dirty="0"/>
              <a:t>- ändrar format på workshop. I slutat av varje dag identifieras en enda återkoppling som skulle kunna reviewas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framtida</a:t>
            </a:r>
            <a:r>
              <a:rPr lang="en-GB" dirty="0"/>
              <a:t> workshop.</a:t>
            </a:r>
            <a:br>
              <a:rPr lang="en-SE" dirty="0"/>
            </a:b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0170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4BB6A-13B6-FDA6-0200-7F6DDA3B9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Senast upplägg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FD26B-7BCA-F20C-2F64-E4168B74C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19" y="1690688"/>
            <a:ext cx="7045411" cy="4351338"/>
          </a:xfrm>
        </p:spPr>
        <p:txBody>
          <a:bodyPr/>
          <a:lstStyle/>
          <a:p>
            <a:r>
              <a:rPr lang="en-SE" dirty="0"/>
              <a:t>Fakulten bekantar sig med DE-CODE systemet.</a:t>
            </a:r>
          </a:p>
          <a:p>
            <a:r>
              <a:rPr lang="en-SE" dirty="0"/>
              <a:t>Minst en återkoppling observeras mha ‘DE-CODE bingo’:</a:t>
            </a:r>
            <a:br>
              <a:rPr lang="en-SE" dirty="0"/>
            </a:br>
            <a:r>
              <a:rPr lang="en-SE" dirty="0"/>
              <a:t>- deltagarna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SE" dirty="0"/>
              <a:t>workshoppen får var sitt pappersformulär för att observera antingen en fakultetsmedlem eller kursdeltagare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filmen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- paus </a:t>
            </a:r>
            <a:r>
              <a:rPr lang="en-GB" dirty="0" err="1"/>
              <a:t>varje</a:t>
            </a:r>
            <a:r>
              <a:rPr lang="en-GB" dirty="0"/>
              <a:t> 10 min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diskutera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C63856-C69F-1EE7-C01F-DEF94002E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709" y="0"/>
            <a:ext cx="45852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7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64F11-DF9E-E1F3-7910-F73339B22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EAC2-177A-6E05-72E8-B9C4A0F2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Senast upplägg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5DCBD-A85A-4573-DE88-1A9F42D5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719" y="1690688"/>
            <a:ext cx="7045411" cy="4351338"/>
          </a:xfrm>
        </p:spPr>
        <p:txBody>
          <a:bodyPr/>
          <a:lstStyle/>
          <a:p>
            <a:r>
              <a:rPr lang="en-SE" dirty="0"/>
              <a:t>Fakulten bekantar sig med DE-CODE systemet.</a:t>
            </a:r>
          </a:p>
          <a:p>
            <a:r>
              <a:rPr lang="en-SE" dirty="0"/>
              <a:t>Minst en återkoppling </a:t>
            </a:r>
            <a:r>
              <a:rPr lang="en-SE"/>
              <a:t>observeras mha</a:t>
            </a:r>
            <a:br>
              <a:rPr lang="en-SE"/>
            </a:br>
            <a:r>
              <a:rPr lang="en-SE"/>
              <a:t>‘</a:t>
            </a:r>
            <a:r>
              <a:rPr lang="en-SE" dirty="0"/>
              <a:t>DE-CODE bingo’:</a:t>
            </a:r>
            <a:br>
              <a:rPr lang="en-SE" dirty="0"/>
            </a:br>
            <a:r>
              <a:rPr lang="en-SE" dirty="0"/>
              <a:t>- deltagarna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SE" dirty="0"/>
              <a:t>workshoppen får var sitt pappersformulär för att observera antingen en fakultetsmedlem eller kursdeltagare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filmen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- paus </a:t>
            </a:r>
            <a:r>
              <a:rPr lang="en-GB" dirty="0" err="1"/>
              <a:t>varje</a:t>
            </a:r>
            <a:r>
              <a:rPr lang="en-GB" dirty="0"/>
              <a:t> 10 min för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diskutera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1B3E58-84C8-D824-5088-C3C49D52E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4321" y="0"/>
            <a:ext cx="45879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58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242</Words>
  <Application>Microsoft Macintosh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TAASK Facilitatorsutvecklingsworkshop HT2025</vt:lpstr>
      <vt:lpstr>Mål för TAASK Facilitatorutvecklingsworkshopsen</vt:lpstr>
      <vt:lpstr>Strategin hittills och förbättringar</vt:lpstr>
      <vt:lpstr>Senast upplägg</vt:lpstr>
      <vt:lpstr>Senast upplägg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Owain Thomas</dc:creator>
  <cp:lastModifiedBy>Owain Thomas</cp:lastModifiedBy>
  <cp:revision>2</cp:revision>
  <dcterms:created xsi:type="dcterms:W3CDTF">2025-09-15T03:45:47Z</dcterms:created>
  <dcterms:modified xsi:type="dcterms:W3CDTF">2025-09-15T04:06:03Z</dcterms:modified>
</cp:coreProperties>
</file>